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86" r:id="rId6"/>
    <p:sldId id="259" r:id="rId7"/>
    <p:sldId id="292" r:id="rId8"/>
    <p:sldId id="293" r:id="rId9"/>
    <p:sldId id="294" r:id="rId10"/>
    <p:sldId id="260" r:id="rId11"/>
    <p:sldId id="279" r:id="rId12"/>
    <p:sldId id="265" r:id="rId13"/>
    <p:sldId id="264" r:id="rId14"/>
    <p:sldId id="295" r:id="rId15"/>
    <p:sldId id="263" r:id="rId16"/>
    <p:sldId id="267" r:id="rId17"/>
    <p:sldId id="288" r:id="rId1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Fira Sans Extra Condensed SemiBold" panose="020B0604020202020204" charset="0"/>
      <p:regular r:id="rId24"/>
      <p:bold r:id="rId25"/>
      <p:italic r:id="rId26"/>
      <p:boldItalic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Proxima Nova Semibold" panose="020B0604020202020204" charset="0"/>
      <p:regular r:id="rId32"/>
      <p:bold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0AF9E5-0396-45A3-BF23-F3DEA4DDDED0}">
  <a:tblStyle styleId="{050AF9E5-0396-45A3-BF23-F3DEA4DDDE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96fd5876e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96fd5876e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e4f2e5e74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e4f2e5e74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62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96fd5876e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e96fd5876e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96fd5876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96fd5876e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88554" y="55942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License Plate Detection 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813139" y="2460539"/>
            <a:ext cx="4071821" cy="3157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1-Omar Khaled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2-Mostafa Tarek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3-Mohamed </a:t>
            </a:r>
            <a:r>
              <a:rPr lang="en-US" dirty="0" err="1"/>
              <a:t>Ezz</a:t>
            </a:r>
            <a:endParaRPr lang="en-US"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Object Detection?</a:t>
            </a:r>
            <a:endParaRPr dirty="0"/>
          </a:p>
        </p:txBody>
      </p:sp>
      <p:grpSp>
        <p:nvGrpSpPr>
          <p:cNvPr id="1922" name="Google Shape;1922;p38"/>
          <p:cNvGrpSpPr/>
          <p:nvPr/>
        </p:nvGrpSpPr>
        <p:grpSpPr>
          <a:xfrm>
            <a:off x="353786" y="955707"/>
            <a:ext cx="2247902" cy="3550335"/>
            <a:chOff x="1085850" y="1181650"/>
            <a:chExt cx="2247902" cy="3550335"/>
          </a:xfrm>
        </p:grpSpPr>
        <p:sp>
          <p:nvSpPr>
            <p:cNvPr id="1923" name="Google Shape;1923;p38"/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5147D86-83CE-FD80-80B1-FD9EA478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137" y="1030604"/>
            <a:ext cx="4514978" cy="36237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24"/>
          <p:cNvGrpSpPr/>
          <p:nvPr/>
        </p:nvGrpSpPr>
        <p:grpSpPr>
          <a:xfrm>
            <a:off x="765237" y="1130501"/>
            <a:ext cx="1637037" cy="1431393"/>
            <a:chOff x="726125" y="238125"/>
            <a:chExt cx="6167750" cy="5238750"/>
          </a:xfrm>
        </p:grpSpPr>
        <p:sp>
          <p:nvSpPr>
            <p:cNvPr id="789" name="Google Shape;789;p24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265475" y="1018700"/>
              <a:ext cx="4767200" cy="4229150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YOLO Works?</a:t>
            </a:r>
            <a:endParaRPr dirty="0"/>
          </a:p>
        </p:txBody>
      </p:sp>
      <p:sp>
        <p:nvSpPr>
          <p:cNvPr id="872" name="Google Shape;872;p24"/>
          <p:cNvSpPr/>
          <p:nvPr/>
        </p:nvSpPr>
        <p:spPr>
          <a:xfrm>
            <a:off x="2865500" y="1345145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0FE6F-AAAD-49E2-AFC3-21C18C6C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65" y="2618897"/>
            <a:ext cx="7259079" cy="2424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5ABF8-49E1-CE1C-09C8-52C8E8C2BB6C}"/>
              </a:ext>
            </a:extLst>
          </p:cNvPr>
          <p:cNvSpPr txBox="1"/>
          <p:nvPr/>
        </p:nvSpPr>
        <p:spPr>
          <a:xfrm>
            <a:off x="3344496" y="1289064"/>
            <a:ext cx="4418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The YOLO algorithm works by dividing the image into N grids, each having an equal dimensional region of </a:t>
            </a:r>
            <a:r>
              <a:rPr lang="en-US" sz="2000" dirty="0" err="1">
                <a:solidFill>
                  <a:schemeClr val="dk1"/>
                </a:solidFill>
                <a:latin typeface="Roboto"/>
                <a:ea typeface="Roboto"/>
                <a:cs typeface="Roboto"/>
              </a:rPr>
              <a:t>SxS</a:t>
            </a: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3"/>
          <p:cNvSpPr/>
          <p:nvPr/>
        </p:nvSpPr>
        <p:spPr>
          <a:xfrm>
            <a:off x="457200" y="1293792"/>
            <a:ext cx="807900" cy="8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3"/>
          <p:cNvSpPr/>
          <p:nvPr/>
        </p:nvSpPr>
        <p:spPr>
          <a:xfrm>
            <a:off x="443371" y="2348427"/>
            <a:ext cx="807900" cy="8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3"/>
          <p:cNvSpPr/>
          <p:nvPr/>
        </p:nvSpPr>
        <p:spPr>
          <a:xfrm>
            <a:off x="396586" y="3499299"/>
            <a:ext cx="807900" cy="80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Workflow</a:t>
            </a:r>
            <a:endParaRPr dirty="0"/>
          </a:p>
        </p:txBody>
      </p:sp>
      <p:grpSp>
        <p:nvGrpSpPr>
          <p:cNvPr id="750" name="Google Shape;750;p23"/>
          <p:cNvGrpSpPr/>
          <p:nvPr/>
        </p:nvGrpSpPr>
        <p:grpSpPr>
          <a:xfrm>
            <a:off x="625144" y="1461736"/>
            <a:ext cx="472011" cy="472011"/>
            <a:chOff x="1190625" y="238125"/>
            <a:chExt cx="5238750" cy="5238750"/>
          </a:xfrm>
        </p:grpSpPr>
        <p:sp>
          <p:nvSpPr>
            <p:cNvPr id="751" name="Google Shape;751;p23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23"/>
          <p:cNvGrpSpPr/>
          <p:nvPr/>
        </p:nvGrpSpPr>
        <p:grpSpPr>
          <a:xfrm>
            <a:off x="625144" y="2501455"/>
            <a:ext cx="472142" cy="472112"/>
            <a:chOff x="-44512325" y="3176075"/>
            <a:chExt cx="300900" cy="300900"/>
          </a:xfrm>
        </p:grpSpPr>
        <p:sp>
          <p:nvSpPr>
            <p:cNvPr id="759" name="Google Shape;759;p23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624845" y="3676026"/>
            <a:ext cx="472143" cy="459719"/>
            <a:chOff x="3204349" y="4054012"/>
            <a:chExt cx="370978" cy="361187"/>
          </a:xfrm>
        </p:grpSpPr>
        <p:sp>
          <p:nvSpPr>
            <p:cNvPr id="763" name="Google Shape;763;p23"/>
            <p:cNvSpPr/>
            <p:nvPr/>
          </p:nvSpPr>
          <p:spPr>
            <a:xfrm>
              <a:off x="3204349" y="4054012"/>
              <a:ext cx="118239" cy="279645"/>
            </a:xfrm>
            <a:custGeom>
              <a:avLst/>
              <a:gdLst/>
              <a:ahLst/>
              <a:cxnLst/>
              <a:rect l="l" t="t" r="r" b="b"/>
              <a:pathLst>
                <a:path w="3454" h="8169" extrusionOk="0">
                  <a:moveTo>
                    <a:pt x="2359" y="1948"/>
                  </a:moveTo>
                  <a:cubicBezTo>
                    <a:pt x="2523" y="1948"/>
                    <a:pt x="2689" y="1996"/>
                    <a:pt x="2835" y="2096"/>
                  </a:cubicBezTo>
                  <a:cubicBezTo>
                    <a:pt x="2978" y="2191"/>
                    <a:pt x="3001" y="2382"/>
                    <a:pt x="2906" y="2525"/>
                  </a:cubicBezTo>
                  <a:cubicBezTo>
                    <a:pt x="2845" y="2617"/>
                    <a:pt x="2743" y="2670"/>
                    <a:pt x="2641" y="2670"/>
                  </a:cubicBezTo>
                  <a:cubicBezTo>
                    <a:pt x="2585" y="2670"/>
                    <a:pt x="2528" y="2654"/>
                    <a:pt x="2477" y="2620"/>
                  </a:cubicBezTo>
                  <a:cubicBezTo>
                    <a:pt x="2430" y="2572"/>
                    <a:pt x="2358" y="2572"/>
                    <a:pt x="2311" y="2572"/>
                  </a:cubicBezTo>
                  <a:cubicBezTo>
                    <a:pt x="2263" y="2572"/>
                    <a:pt x="2192" y="2620"/>
                    <a:pt x="2168" y="2668"/>
                  </a:cubicBezTo>
                  <a:cubicBezTo>
                    <a:pt x="2120" y="2739"/>
                    <a:pt x="2025" y="2787"/>
                    <a:pt x="1906" y="2787"/>
                  </a:cubicBezTo>
                  <a:cubicBezTo>
                    <a:pt x="1858" y="2787"/>
                    <a:pt x="1787" y="2787"/>
                    <a:pt x="1739" y="2739"/>
                  </a:cubicBezTo>
                  <a:cubicBezTo>
                    <a:pt x="1596" y="2644"/>
                    <a:pt x="1549" y="2453"/>
                    <a:pt x="1668" y="2311"/>
                  </a:cubicBezTo>
                  <a:cubicBezTo>
                    <a:pt x="1830" y="2075"/>
                    <a:pt x="2092" y="1948"/>
                    <a:pt x="2359" y="1948"/>
                  </a:cubicBezTo>
                  <a:close/>
                  <a:moveTo>
                    <a:pt x="1781" y="3570"/>
                  </a:moveTo>
                  <a:cubicBezTo>
                    <a:pt x="1929" y="3570"/>
                    <a:pt x="2051" y="3682"/>
                    <a:pt x="2073" y="3835"/>
                  </a:cubicBezTo>
                  <a:cubicBezTo>
                    <a:pt x="2073" y="3978"/>
                    <a:pt x="2144" y="4073"/>
                    <a:pt x="2239" y="4168"/>
                  </a:cubicBezTo>
                  <a:cubicBezTo>
                    <a:pt x="2318" y="4227"/>
                    <a:pt x="2412" y="4269"/>
                    <a:pt x="2510" y="4269"/>
                  </a:cubicBezTo>
                  <a:cubicBezTo>
                    <a:pt x="2530" y="4269"/>
                    <a:pt x="2552" y="4268"/>
                    <a:pt x="2573" y="4263"/>
                  </a:cubicBezTo>
                  <a:cubicBezTo>
                    <a:pt x="2588" y="4262"/>
                    <a:pt x="2602" y="4261"/>
                    <a:pt x="2616" y="4261"/>
                  </a:cubicBezTo>
                  <a:cubicBezTo>
                    <a:pt x="2982" y="4261"/>
                    <a:pt x="3034" y="4837"/>
                    <a:pt x="2644" y="4882"/>
                  </a:cubicBezTo>
                  <a:lnTo>
                    <a:pt x="2525" y="4882"/>
                  </a:lnTo>
                  <a:cubicBezTo>
                    <a:pt x="1977" y="4882"/>
                    <a:pt x="1501" y="4454"/>
                    <a:pt x="1453" y="3906"/>
                  </a:cubicBezTo>
                  <a:cubicBezTo>
                    <a:pt x="1430" y="3739"/>
                    <a:pt x="1549" y="3573"/>
                    <a:pt x="1739" y="3573"/>
                  </a:cubicBezTo>
                  <a:cubicBezTo>
                    <a:pt x="1753" y="3571"/>
                    <a:pt x="1768" y="3570"/>
                    <a:pt x="1781" y="3570"/>
                  </a:cubicBezTo>
                  <a:close/>
                  <a:moveTo>
                    <a:pt x="1739" y="5317"/>
                  </a:moveTo>
                  <a:cubicBezTo>
                    <a:pt x="1894" y="5317"/>
                    <a:pt x="2049" y="5418"/>
                    <a:pt x="2049" y="5621"/>
                  </a:cubicBezTo>
                  <a:cubicBezTo>
                    <a:pt x="2049" y="5740"/>
                    <a:pt x="2144" y="5835"/>
                    <a:pt x="2263" y="5859"/>
                  </a:cubicBezTo>
                  <a:cubicBezTo>
                    <a:pt x="2668" y="5859"/>
                    <a:pt x="2668" y="6478"/>
                    <a:pt x="2263" y="6478"/>
                  </a:cubicBezTo>
                  <a:cubicBezTo>
                    <a:pt x="1787" y="6454"/>
                    <a:pt x="1430" y="6097"/>
                    <a:pt x="1430" y="5621"/>
                  </a:cubicBezTo>
                  <a:cubicBezTo>
                    <a:pt x="1430" y="5418"/>
                    <a:pt x="1584" y="5317"/>
                    <a:pt x="1739" y="5317"/>
                  </a:cubicBezTo>
                  <a:close/>
                  <a:moveTo>
                    <a:pt x="2811" y="1"/>
                  </a:moveTo>
                  <a:cubicBezTo>
                    <a:pt x="2335" y="24"/>
                    <a:pt x="1930" y="310"/>
                    <a:pt x="1739" y="715"/>
                  </a:cubicBezTo>
                  <a:cubicBezTo>
                    <a:pt x="1572" y="786"/>
                    <a:pt x="1406" y="858"/>
                    <a:pt x="1287" y="1001"/>
                  </a:cubicBezTo>
                  <a:cubicBezTo>
                    <a:pt x="1096" y="1191"/>
                    <a:pt x="977" y="1477"/>
                    <a:pt x="1001" y="1787"/>
                  </a:cubicBezTo>
                  <a:cubicBezTo>
                    <a:pt x="620" y="2025"/>
                    <a:pt x="406" y="2430"/>
                    <a:pt x="406" y="2882"/>
                  </a:cubicBezTo>
                  <a:cubicBezTo>
                    <a:pt x="406" y="3001"/>
                    <a:pt x="429" y="3120"/>
                    <a:pt x="453" y="3239"/>
                  </a:cubicBezTo>
                  <a:cubicBezTo>
                    <a:pt x="239" y="3477"/>
                    <a:pt x="96" y="3787"/>
                    <a:pt x="96" y="4097"/>
                  </a:cubicBezTo>
                  <a:cubicBezTo>
                    <a:pt x="120" y="4335"/>
                    <a:pt x="167" y="4549"/>
                    <a:pt x="286" y="4763"/>
                  </a:cubicBezTo>
                  <a:cubicBezTo>
                    <a:pt x="1" y="5216"/>
                    <a:pt x="72" y="5787"/>
                    <a:pt x="429" y="6192"/>
                  </a:cubicBezTo>
                  <a:lnTo>
                    <a:pt x="429" y="6288"/>
                  </a:lnTo>
                  <a:cubicBezTo>
                    <a:pt x="429" y="6621"/>
                    <a:pt x="572" y="6954"/>
                    <a:pt x="787" y="7192"/>
                  </a:cubicBezTo>
                  <a:cubicBezTo>
                    <a:pt x="1001" y="7407"/>
                    <a:pt x="1287" y="7550"/>
                    <a:pt x="1596" y="7573"/>
                  </a:cubicBezTo>
                  <a:cubicBezTo>
                    <a:pt x="1858" y="7955"/>
                    <a:pt x="2287" y="8169"/>
                    <a:pt x="2739" y="8169"/>
                  </a:cubicBezTo>
                  <a:cubicBezTo>
                    <a:pt x="3001" y="8169"/>
                    <a:pt x="3239" y="8074"/>
                    <a:pt x="3454" y="7931"/>
                  </a:cubicBezTo>
                  <a:lnTo>
                    <a:pt x="3454" y="191"/>
                  </a:lnTo>
                  <a:cubicBezTo>
                    <a:pt x="3287" y="72"/>
                    <a:pt x="3049" y="1"/>
                    <a:pt x="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451371" y="4303464"/>
              <a:ext cx="41627" cy="35568"/>
            </a:xfrm>
            <a:custGeom>
              <a:avLst/>
              <a:gdLst/>
              <a:ahLst/>
              <a:cxnLst/>
              <a:rect l="l" t="t" r="r" b="b"/>
              <a:pathLst>
                <a:path w="1216" h="1039" extrusionOk="0">
                  <a:moveTo>
                    <a:pt x="691" y="1"/>
                  </a:moveTo>
                  <a:cubicBezTo>
                    <a:pt x="239" y="1"/>
                    <a:pt x="0" y="572"/>
                    <a:pt x="334" y="882"/>
                  </a:cubicBezTo>
                  <a:cubicBezTo>
                    <a:pt x="434" y="990"/>
                    <a:pt x="562" y="1038"/>
                    <a:pt x="690" y="1038"/>
                  </a:cubicBezTo>
                  <a:cubicBezTo>
                    <a:pt x="954" y="1038"/>
                    <a:pt x="1215" y="830"/>
                    <a:pt x="1215" y="525"/>
                  </a:cubicBezTo>
                  <a:cubicBezTo>
                    <a:pt x="1215" y="239"/>
                    <a:pt x="977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3381263" y="4227639"/>
              <a:ext cx="194064" cy="187560"/>
            </a:xfrm>
            <a:custGeom>
              <a:avLst/>
              <a:gdLst/>
              <a:ahLst/>
              <a:cxnLst/>
              <a:rect l="l" t="t" r="r" b="b"/>
              <a:pathLst>
                <a:path w="5669" h="5479" extrusionOk="0">
                  <a:moveTo>
                    <a:pt x="2725" y="1561"/>
                  </a:moveTo>
                  <a:cubicBezTo>
                    <a:pt x="3327" y="1561"/>
                    <a:pt x="3906" y="2030"/>
                    <a:pt x="3906" y="2740"/>
                  </a:cubicBezTo>
                  <a:cubicBezTo>
                    <a:pt x="3906" y="3383"/>
                    <a:pt x="3382" y="3907"/>
                    <a:pt x="2739" y="3907"/>
                  </a:cubicBezTo>
                  <a:cubicBezTo>
                    <a:pt x="1691" y="3907"/>
                    <a:pt x="1167" y="2644"/>
                    <a:pt x="1906" y="1906"/>
                  </a:cubicBezTo>
                  <a:cubicBezTo>
                    <a:pt x="2144" y="1668"/>
                    <a:pt x="2437" y="1561"/>
                    <a:pt x="2725" y="1561"/>
                  </a:cubicBezTo>
                  <a:close/>
                  <a:moveTo>
                    <a:pt x="2739" y="1"/>
                  </a:moveTo>
                  <a:cubicBezTo>
                    <a:pt x="2596" y="1"/>
                    <a:pt x="2477" y="49"/>
                    <a:pt x="2406" y="144"/>
                  </a:cubicBezTo>
                  <a:cubicBezTo>
                    <a:pt x="2310" y="215"/>
                    <a:pt x="2263" y="358"/>
                    <a:pt x="2263" y="477"/>
                  </a:cubicBezTo>
                  <a:lnTo>
                    <a:pt x="2263" y="739"/>
                  </a:lnTo>
                  <a:cubicBezTo>
                    <a:pt x="2048" y="787"/>
                    <a:pt x="1834" y="858"/>
                    <a:pt x="1667" y="977"/>
                  </a:cubicBezTo>
                  <a:lnTo>
                    <a:pt x="1477" y="811"/>
                  </a:lnTo>
                  <a:cubicBezTo>
                    <a:pt x="1382" y="715"/>
                    <a:pt x="1257" y="668"/>
                    <a:pt x="1132" y="668"/>
                  </a:cubicBezTo>
                  <a:cubicBezTo>
                    <a:pt x="1007" y="668"/>
                    <a:pt x="882" y="715"/>
                    <a:pt x="786" y="811"/>
                  </a:cubicBezTo>
                  <a:cubicBezTo>
                    <a:pt x="596" y="1001"/>
                    <a:pt x="596" y="1287"/>
                    <a:pt x="786" y="1477"/>
                  </a:cubicBezTo>
                  <a:lnTo>
                    <a:pt x="977" y="1668"/>
                  </a:lnTo>
                  <a:cubicBezTo>
                    <a:pt x="858" y="1859"/>
                    <a:pt x="786" y="2049"/>
                    <a:pt x="739" y="2263"/>
                  </a:cubicBezTo>
                  <a:lnTo>
                    <a:pt x="477" y="2263"/>
                  </a:lnTo>
                  <a:cubicBezTo>
                    <a:pt x="215" y="2263"/>
                    <a:pt x="0" y="2478"/>
                    <a:pt x="0" y="2740"/>
                  </a:cubicBezTo>
                  <a:cubicBezTo>
                    <a:pt x="0" y="2883"/>
                    <a:pt x="48" y="3002"/>
                    <a:pt x="143" y="3097"/>
                  </a:cubicBezTo>
                  <a:cubicBezTo>
                    <a:pt x="215" y="3168"/>
                    <a:pt x="358" y="3240"/>
                    <a:pt x="477" y="3240"/>
                  </a:cubicBezTo>
                  <a:lnTo>
                    <a:pt x="739" y="3240"/>
                  </a:lnTo>
                  <a:cubicBezTo>
                    <a:pt x="786" y="3430"/>
                    <a:pt x="858" y="3645"/>
                    <a:pt x="977" y="3835"/>
                  </a:cubicBezTo>
                  <a:lnTo>
                    <a:pt x="810" y="4002"/>
                  </a:lnTo>
                  <a:cubicBezTo>
                    <a:pt x="620" y="4192"/>
                    <a:pt x="620" y="4478"/>
                    <a:pt x="810" y="4669"/>
                  </a:cubicBezTo>
                  <a:cubicBezTo>
                    <a:pt x="905" y="4764"/>
                    <a:pt x="1024" y="4811"/>
                    <a:pt x="1167" y="4811"/>
                  </a:cubicBezTo>
                  <a:cubicBezTo>
                    <a:pt x="1286" y="4811"/>
                    <a:pt x="1405" y="4764"/>
                    <a:pt x="1501" y="4669"/>
                  </a:cubicBezTo>
                  <a:lnTo>
                    <a:pt x="1667" y="4502"/>
                  </a:lnTo>
                  <a:cubicBezTo>
                    <a:pt x="1858" y="4621"/>
                    <a:pt x="2048" y="4692"/>
                    <a:pt x="2263" y="4740"/>
                  </a:cubicBezTo>
                  <a:lnTo>
                    <a:pt x="2263" y="5002"/>
                  </a:lnTo>
                  <a:cubicBezTo>
                    <a:pt x="2263" y="5264"/>
                    <a:pt x="2477" y="5478"/>
                    <a:pt x="2763" y="5478"/>
                  </a:cubicBezTo>
                  <a:cubicBezTo>
                    <a:pt x="3025" y="5478"/>
                    <a:pt x="3239" y="5264"/>
                    <a:pt x="3239" y="5002"/>
                  </a:cubicBezTo>
                  <a:lnTo>
                    <a:pt x="3239" y="4740"/>
                  </a:lnTo>
                  <a:cubicBezTo>
                    <a:pt x="3454" y="4692"/>
                    <a:pt x="3644" y="4597"/>
                    <a:pt x="3835" y="4502"/>
                  </a:cubicBezTo>
                  <a:lnTo>
                    <a:pt x="4001" y="4669"/>
                  </a:lnTo>
                  <a:cubicBezTo>
                    <a:pt x="4097" y="4764"/>
                    <a:pt x="4222" y="4811"/>
                    <a:pt x="4347" y="4811"/>
                  </a:cubicBezTo>
                  <a:cubicBezTo>
                    <a:pt x="4472" y="4811"/>
                    <a:pt x="4597" y="4764"/>
                    <a:pt x="4692" y="4669"/>
                  </a:cubicBezTo>
                  <a:cubicBezTo>
                    <a:pt x="4882" y="4478"/>
                    <a:pt x="4882" y="4168"/>
                    <a:pt x="4692" y="3978"/>
                  </a:cubicBezTo>
                  <a:lnTo>
                    <a:pt x="4525" y="3811"/>
                  </a:lnTo>
                  <a:cubicBezTo>
                    <a:pt x="4620" y="3621"/>
                    <a:pt x="4716" y="3430"/>
                    <a:pt x="4763" y="3216"/>
                  </a:cubicBezTo>
                  <a:lnTo>
                    <a:pt x="5001" y="3216"/>
                  </a:lnTo>
                  <a:cubicBezTo>
                    <a:pt x="5668" y="3216"/>
                    <a:pt x="5668" y="2240"/>
                    <a:pt x="5001" y="2240"/>
                  </a:cubicBezTo>
                  <a:lnTo>
                    <a:pt x="5001" y="2263"/>
                  </a:lnTo>
                  <a:lnTo>
                    <a:pt x="4763" y="2263"/>
                  </a:lnTo>
                  <a:cubicBezTo>
                    <a:pt x="4692" y="2049"/>
                    <a:pt x="4620" y="1835"/>
                    <a:pt x="4501" y="1668"/>
                  </a:cubicBezTo>
                  <a:lnTo>
                    <a:pt x="4692" y="1477"/>
                  </a:lnTo>
                  <a:cubicBezTo>
                    <a:pt x="5090" y="1133"/>
                    <a:pt x="4745" y="610"/>
                    <a:pt x="4357" y="610"/>
                  </a:cubicBezTo>
                  <a:cubicBezTo>
                    <a:pt x="4235" y="610"/>
                    <a:pt x="4110" y="662"/>
                    <a:pt x="4001" y="787"/>
                  </a:cubicBezTo>
                  <a:lnTo>
                    <a:pt x="3811" y="977"/>
                  </a:lnTo>
                  <a:cubicBezTo>
                    <a:pt x="3644" y="858"/>
                    <a:pt x="3430" y="787"/>
                    <a:pt x="3215" y="739"/>
                  </a:cubicBezTo>
                  <a:lnTo>
                    <a:pt x="3215" y="477"/>
                  </a:lnTo>
                  <a:cubicBezTo>
                    <a:pt x="3215" y="215"/>
                    <a:pt x="3001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343744" y="4054012"/>
              <a:ext cx="114987" cy="278036"/>
            </a:xfrm>
            <a:custGeom>
              <a:avLst/>
              <a:gdLst/>
              <a:ahLst/>
              <a:cxnLst/>
              <a:rect l="l" t="t" r="r" b="b"/>
              <a:pathLst>
                <a:path w="3359" h="8122" extrusionOk="0">
                  <a:moveTo>
                    <a:pt x="1096" y="1948"/>
                  </a:moveTo>
                  <a:cubicBezTo>
                    <a:pt x="1363" y="1948"/>
                    <a:pt x="1625" y="2075"/>
                    <a:pt x="1787" y="2311"/>
                  </a:cubicBezTo>
                  <a:cubicBezTo>
                    <a:pt x="1948" y="2494"/>
                    <a:pt x="1799" y="2788"/>
                    <a:pt x="1553" y="2788"/>
                  </a:cubicBezTo>
                  <a:cubicBezTo>
                    <a:pt x="1544" y="2788"/>
                    <a:pt x="1535" y="2788"/>
                    <a:pt x="1525" y="2787"/>
                  </a:cubicBezTo>
                  <a:cubicBezTo>
                    <a:pt x="1430" y="2787"/>
                    <a:pt x="1335" y="2739"/>
                    <a:pt x="1287" y="2668"/>
                  </a:cubicBezTo>
                  <a:cubicBezTo>
                    <a:pt x="1239" y="2620"/>
                    <a:pt x="1192" y="2572"/>
                    <a:pt x="1144" y="2572"/>
                  </a:cubicBezTo>
                  <a:cubicBezTo>
                    <a:pt x="1123" y="2566"/>
                    <a:pt x="1104" y="2563"/>
                    <a:pt x="1087" y="2563"/>
                  </a:cubicBezTo>
                  <a:cubicBezTo>
                    <a:pt x="1045" y="2563"/>
                    <a:pt x="1011" y="2579"/>
                    <a:pt x="977" y="2596"/>
                  </a:cubicBezTo>
                  <a:cubicBezTo>
                    <a:pt x="916" y="2640"/>
                    <a:pt x="854" y="2659"/>
                    <a:pt x="795" y="2659"/>
                  </a:cubicBezTo>
                  <a:cubicBezTo>
                    <a:pt x="536" y="2659"/>
                    <a:pt x="348" y="2290"/>
                    <a:pt x="620" y="2096"/>
                  </a:cubicBezTo>
                  <a:cubicBezTo>
                    <a:pt x="765" y="1996"/>
                    <a:pt x="931" y="1948"/>
                    <a:pt x="1096" y="1948"/>
                  </a:cubicBezTo>
                  <a:close/>
                  <a:moveTo>
                    <a:pt x="1721" y="3570"/>
                  </a:moveTo>
                  <a:cubicBezTo>
                    <a:pt x="1735" y="3570"/>
                    <a:pt x="1749" y="3571"/>
                    <a:pt x="1763" y="3573"/>
                  </a:cubicBezTo>
                  <a:cubicBezTo>
                    <a:pt x="1930" y="3573"/>
                    <a:pt x="2073" y="3739"/>
                    <a:pt x="2049" y="3906"/>
                  </a:cubicBezTo>
                  <a:cubicBezTo>
                    <a:pt x="1978" y="4454"/>
                    <a:pt x="1525" y="4882"/>
                    <a:pt x="954" y="4882"/>
                  </a:cubicBezTo>
                  <a:lnTo>
                    <a:pt x="858" y="4882"/>
                  </a:lnTo>
                  <a:cubicBezTo>
                    <a:pt x="692" y="4882"/>
                    <a:pt x="549" y="4716"/>
                    <a:pt x="573" y="4549"/>
                  </a:cubicBezTo>
                  <a:cubicBezTo>
                    <a:pt x="573" y="4395"/>
                    <a:pt x="716" y="4261"/>
                    <a:pt x="869" y="4261"/>
                  </a:cubicBezTo>
                  <a:cubicBezTo>
                    <a:pt x="881" y="4261"/>
                    <a:pt x="894" y="4262"/>
                    <a:pt x="906" y="4263"/>
                  </a:cubicBezTo>
                  <a:cubicBezTo>
                    <a:pt x="921" y="4265"/>
                    <a:pt x="936" y="4265"/>
                    <a:pt x="950" y="4265"/>
                  </a:cubicBezTo>
                  <a:cubicBezTo>
                    <a:pt x="1194" y="4265"/>
                    <a:pt x="1407" y="4083"/>
                    <a:pt x="1430" y="3858"/>
                  </a:cubicBezTo>
                  <a:cubicBezTo>
                    <a:pt x="1430" y="3684"/>
                    <a:pt x="1569" y="3570"/>
                    <a:pt x="1721" y="3570"/>
                  </a:cubicBezTo>
                  <a:close/>
                  <a:moveTo>
                    <a:pt x="1192" y="6621"/>
                  </a:moveTo>
                  <a:lnTo>
                    <a:pt x="1192" y="6621"/>
                  </a:lnTo>
                  <a:cubicBezTo>
                    <a:pt x="1182" y="6625"/>
                    <a:pt x="1172" y="6628"/>
                    <a:pt x="1163" y="6632"/>
                  </a:cubicBezTo>
                  <a:lnTo>
                    <a:pt x="1163" y="6632"/>
                  </a:lnTo>
                  <a:cubicBezTo>
                    <a:pt x="1164" y="6636"/>
                    <a:pt x="1166" y="6641"/>
                    <a:pt x="1168" y="6645"/>
                  </a:cubicBezTo>
                  <a:lnTo>
                    <a:pt x="1192" y="6621"/>
                  </a:lnTo>
                  <a:close/>
                  <a:moveTo>
                    <a:pt x="596" y="1"/>
                  </a:moveTo>
                  <a:cubicBezTo>
                    <a:pt x="382" y="1"/>
                    <a:pt x="191" y="48"/>
                    <a:pt x="1" y="143"/>
                  </a:cubicBezTo>
                  <a:lnTo>
                    <a:pt x="1" y="7883"/>
                  </a:lnTo>
                  <a:cubicBezTo>
                    <a:pt x="168" y="8002"/>
                    <a:pt x="358" y="8074"/>
                    <a:pt x="549" y="8121"/>
                  </a:cubicBezTo>
                  <a:cubicBezTo>
                    <a:pt x="477" y="7978"/>
                    <a:pt x="453" y="7812"/>
                    <a:pt x="453" y="7645"/>
                  </a:cubicBezTo>
                  <a:cubicBezTo>
                    <a:pt x="453" y="7202"/>
                    <a:pt x="727" y="6805"/>
                    <a:pt x="1163" y="6632"/>
                  </a:cubicBezTo>
                  <a:lnTo>
                    <a:pt x="1163" y="6632"/>
                  </a:lnTo>
                  <a:cubicBezTo>
                    <a:pt x="1094" y="6470"/>
                    <a:pt x="1049" y="6307"/>
                    <a:pt x="1049" y="6145"/>
                  </a:cubicBezTo>
                  <a:cubicBezTo>
                    <a:pt x="1049" y="5859"/>
                    <a:pt x="1168" y="5573"/>
                    <a:pt x="1358" y="5383"/>
                  </a:cubicBezTo>
                  <a:cubicBezTo>
                    <a:pt x="1565" y="5176"/>
                    <a:pt x="1844" y="5070"/>
                    <a:pt x="2123" y="5070"/>
                  </a:cubicBezTo>
                  <a:cubicBezTo>
                    <a:pt x="2295" y="5070"/>
                    <a:pt x="2466" y="5110"/>
                    <a:pt x="2621" y="5192"/>
                  </a:cubicBezTo>
                  <a:cubicBezTo>
                    <a:pt x="2716" y="4859"/>
                    <a:pt x="2978" y="4597"/>
                    <a:pt x="3287" y="4501"/>
                  </a:cubicBezTo>
                  <a:cubicBezTo>
                    <a:pt x="3335" y="4359"/>
                    <a:pt x="3359" y="4192"/>
                    <a:pt x="3359" y="4049"/>
                  </a:cubicBezTo>
                  <a:cubicBezTo>
                    <a:pt x="3359" y="3716"/>
                    <a:pt x="3240" y="3406"/>
                    <a:pt x="3002" y="3192"/>
                  </a:cubicBezTo>
                  <a:cubicBezTo>
                    <a:pt x="3025" y="3073"/>
                    <a:pt x="3049" y="2954"/>
                    <a:pt x="3049" y="2834"/>
                  </a:cubicBezTo>
                  <a:cubicBezTo>
                    <a:pt x="3049" y="2382"/>
                    <a:pt x="2811" y="1977"/>
                    <a:pt x="2430" y="1739"/>
                  </a:cubicBezTo>
                  <a:cubicBezTo>
                    <a:pt x="2430" y="1429"/>
                    <a:pt x="2311" y="1167"/>
                    <a:pt x="2120" y="953"/>
                  </a:cubicBezTo>
                  <a:cubicBezTo>
                    <a:pt x="1978" y="834"/>
                    <a:pt x="1835" y="739"/>
                    <a:pt x="1668" y="691"/>
                  </a:cubicBezTo>
                  <a:cubicBezTo>
                    <a:pt x="1477" y="286"/>
                    <a:pt x="104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23"/>
          <p:cNvGrpSpPr/>
          <p:nvPr/>
        </p:nvGrpSpPr>
        <p:grpSpPr>
          <a:xfrm>
            <a:off x="1911000" y="1461736"/>
            <a:ext cx="2203788" cy="483000"/>
            <a:chOff x="6483000" y="1338363"/>
            <a:chExt cx="2203788" cy="483000"/>
          </a:xfrm>
        </p:grpSpPr>
        <p:sp>
          <p:nvSpPr>
            <p:cNvPr id="771" name="Google Shape;771;p23"/>
            <p:cNvSpPr txBox="1"/>
            <p:nvPr/>
          </p:nvSpPr>
          <p:spPr>
            <a:xfrm>
              <a:off x="6625788" y="13383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Image Capturing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6483000" y="1379175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3"/>
          <p:cNvGrpSpPr/>
          <p:nvPr/>
        </p:nvGrpSpPr>
        <p:grpSpPr>
          <a:xfrm>
            <a:off x="1911000" y="2566061"/>
            <a:ext cx="2203788" cy="483000"/>
            <a:chOff x="6483000" y="2472563"/>
            <a:chExt cx="2203788" cy="483000"/>
          </a:xfrm>
        </p:grpSpPr>
        <p:sp>
          <p:nvSpPr>
            <p:cNvPr id="773" name="Google Shape;773;p23"/>
            <p:cNvSpPr txBox="1"/>
            <p:nvPr/>
          </p:nvSpPr>
          <p:spPr>
            <a:xfrm>
              <a:off x="6625788" y="24725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Plate Recognition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6483000" y="251336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23"/>
          <p:cNvGrpSpPr/>
          <p:nvPr/>
        </p:nvGrpSpPr>
        <p:grpSpPr>
          <a:xfrm>
            <a:off x="1944300" y="3711174"/>
            <a:ext cx="2203788" cy="483000"/>
            <a:chOff x="6483000" y="3613013"/>
            <a:chExt cx="2203788" cy="483000"/>
          </a:xfrm>
        </p:grpSpPr>
        <p:sp>
          <p:nvSpPr>
            <p:cNvPr id="776" name="Google Shape;776;p23"/>
            <p:cNvSpPr txBox="1"/>
            <p:nvPr/>
          </p:nvSpPr>
          <p:spPr>
            <a:xfrm>
              <a:off x="6625788" y="361301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Recognizing Plate Number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6483000" y="365381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car with a license plate&#10;&#10;Description automatically generated with medium confidence">
            <a:extLst>
              <a:ext uri="{FF2B5EF4-FFF2-40B4-BE49-F238E27FC236}">
                <a16:creationId xmlns:a16="http://schemas.microsoft.com/office/drawing/2014/main" id="{1D760126-20FC-B621-C25D-F0B0D47E6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89" y="1074519"/>
            <a:ext cx="1157174" cy="2054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0C501-58C0-F481-FBAD-F51A5FEAD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935" y="1472905"/>
            <a:ext cx="1906152" cy="10285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08C26E-10B2-C802-47CA-DC43BD2D4737}"/>
              </a:ext>
            </a:extLst>
          </p:cNvPr>
          <p:cNvCxnSpPr>
            <a:cxnSpLocks/>
          </p:cNvCxnSpPr>
          <p:nvPr/>
        </p:nvCxnSpPr>
        <p:spPr>
          <a:xfrm flipV="1">
            <a:off x="5568684" y="2092083"/>
            <a:ext cx="1156630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2503BE4-983D-75E4-A7D9-49A9E6BB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096" y="3728836"/>
            <a:ext cx="1781175" cy="4476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644304-4CB3-CB69-A808-B408201D7D8C}"/>
              </a:ext>
            </a:extLst>
          </p:cNvPr>
          <p:cNvCxnSpPr/>
          <p:nvPr/>
        </p:nvCxnSpPr>
        <p:spPr>
          <a:xfrm flipH="1">
            <a:off x="6319024" y="2657178"/>
            <a:ext cx="1092820" cy="8421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5972-D8E7-F1E7-CDE3-FE303820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Models </a:t>
            </a:r>
            <a:r>
              <a:rPr lang="en-US" dirty="0" err="1"/>
              <a:t>mAP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65807-EB72-60EC-D1D1-A6506B552F69}"/>
              </a:ext>
            </a:extLst>
          </p:cNvPr>
          <p:cNvSpPr txBox="1"/>
          <p:nvPr/>
        </p:nvSpPr>
        <p:spPr>
          <a:xfrm>
            <a:off x="236272" y="957124"/>
            <a:ext cx="146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 epoch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D9829-D500-A970-251B-16DD86F6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2" y="1531483"/>
            <a:ext cx="4943475" cy="33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E653ED-6E91-69D2-58C3-06F74C981A93}"/>
              </a:ext>
            </a:extLst>
          </p:cNvPr>
          <p:cNvSpPr txBox="1"/>
          <p:nvPr/>
        </p:nvSpPr>
        <p:spPr>
          <a:xfrm>
            <a:off x="236271" y="2152678"/>
            <a:ext cx="146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150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30217-20FF-A3A8-309E-25BADDF0E757}"/>
              </a:ext>
            </a:extLst>
          </p:cNvPr>
          <p:cNvSpPr txBox="1"/>
          <p:nvPr/>
        </p:nvSpPr>
        <p:spPr>
          <a:xfrm>
            <a:off x="236271" y="3351929"/>
            <a:ext cx="146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230 epoch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EE692-A6AD-659D-B3E9-A338FA8B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1" y="2552788"/>
            <a:ext cx="4943475" cy="356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23493F-94EB-6EAE-6A18-DBA172278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71" y="4019688"/>
            <a:ext cx="49720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YOLOV7  Model Graphs</a:t>
            </a:r>
            <a:endParaRPr dirty="0"/>
          </a:p>
        </p:txBody>
      </p:sp>
      <p:grpSp>
        <p:nvGrpSpPr>
          <p:cNvPr id="642" name="Google Shape;642;p22"/>
          <p:cNvGrpSpPr/>
          <p:nvPr/>
        </p:nvGrpSpPr>
        <p:grpSpPr>
          <a:xfrm>
            <a:off x="7322371" y="3074755"/>
            <a:ext cx="1594245" cy="1819238"/>
            <a:chOff x="457200" y="1485900"/>
            <a:chExt cx="3205384" cy="3246100"/>
          </a:xfrm>
        </p:grpSpPr>
        <p:sp>
          <p:nvSpPr>
            <p:cNvPr id="643" name="Google Shape;643;p22"/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22"/>
          <p:cNvGrpSpPr/>
          <p:nvPr/>
        </p:nvGrpSpPr>
        <p:grpSpPr>
          <a:xfrm>
            <a:off x="7794313" y="3355246"/>
            <a:ext cx="317367" cy="379279"/>
            <a:chOff x="4095775" y="2496725"/>
            <a:chExt cx="483000" cy="483000"/>
          </a:xfrm>
        </p:grpSpPr>
        <p:sp>
          <p:nvSpPr>
            <p:cNvPr id="692" name="Google Shape;692;p22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BF0072-B7F7-7026-71E1-CA4DF9DFA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1" y="1197859"/>
            <a:ext cx="6153111" cy="33626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Samples</a:t>
            </a:r>
            <a:endParaRPr dirty="0"/>
          </a:p>
        </p:txBody>
      </p:sp>
      <p:grpSp>
        <p:nvGrpSpPr>
          <p:cNvPr id="937" name="Google Shape;937;p26"/>
          <p:cNvGrpSpPr/>
          <p:nvPr/>
        </p:nvGrpSpPr>
        <p:grpSpPr>
          <a:xfrm>
            <a:off x="7658100" y="3309417"/>
            <a:ext cx="1265656" cy="1605483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26"/>
          <p:cNvSpPr/>
          <p:nvPr/>
        </p:nvSpPr>
        <p:spPr>
          <a:xfrm>
            <a:off x="8131403" y="3641079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4B716-53AE-BB9A-41B3-9464D4AB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82473"/>
            <a:ext cx="2509624" cy="2308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8E55E-1BDD-C35E-07D6-CDDEBFD12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886" y="2305257"/>
            <a:ext cx="2509625" cy="2248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A4756-D93B-389E-50B6-8F7FA625B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549" y="1049477"/>
            <a:ext cx="2295115" cy="24382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7"/>
          <p:cNvSpPr txBox="1"/>
          <p:nvPr/>
        </p:nvSpPr>
        <p:spPr>
          <a:xfrm>
            <a:off x="1122692" y="1698353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en-US" sz="1000" dirty="0">
                <a:solidFill>
                  <a:srgbClr val="FFFFFF"/>
                </a:solidFill>
              </a:rPr>
              <a:t>Implementing an Easy UI/UX.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en-US" sz="1000" dirty="0">
                <a:solidFill>
                  <a:srgbClr val="FFFFFF"/>
                </a:solidFill>
              </a:rPr>
              <a:t>Increasing Data Given to the 2 YOLO Models.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en-US" sz="1000" dirty="0">
                <a:solidFill>
                  <a:srgbClr val="FFFFFF"/>
                </a:solidFill>
              </a:rPr>
              <a:t>Increasing Models Performance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en-US" sz="1000" dirty="0">
                <a:solidFill>
                  <a:srgbClr val="FFFFFF"/>
                </a:solidFill>
              </a:rPr>
              <a:t>Implementing Backend to the Application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518" name="Google Shape;2518;p47"/>
          <p:cNvSpPr txBox="1"/>
          <p:nvPr/>
        </p:nvSpPr>
        <p:spPr>
          <a:xfrm>
            <a:off x="996311" y="758647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Further Improvements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226689" y="120936"/>
            <a:ext cx="5724059" cy="1585038"/>
            <a:chOff x="226689" y="120936"/>
            <a:chExt cx="5724059" cy="1585038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226689" y="120936"/>
              <a:ext cx="5724059" cy="1471458"/>
              <a:chOff x="226689" y="201698"/>
              <a:chExt cx="5724059" cy="1471458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69548" y="134135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Problem Statement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226689" y="20169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081318"/>
            <a:ext cx="2653450" cy="596100"/>
            <a:chOff x="6033350" y="1109875"/>
            <a:chExt cx="2653450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705600" y="127204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Our Workflow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89598"/>
            <a:ext cx="2647867" cy="1944197"/>
            <a:chOff x="3297248" y="2589598"/>
            <a:chExt cx="2647867" cy="1944197"/>
          </a:xfrm>
        </p:grpSpPr>
        <p:sp>
          <p:nvSpPr>
            <p:cNvPr id="306" name="Google Shape;306;p16"/>
            <p:cNvSpPr txBox="1"/>
            <p:nvPr/>
          </p:nvSpPr>
          <p:spPr>
            <a:xfrm>
              <a:off x="3963915" y="420199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Why YOLO?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206896" y="915573"/>
            <a:ext cx="5738219" cy="3735550"/>
            <a:chOff x="206896" y="915573"/>
            <a:chExt cx="5738219" cy="3735550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206896" y="915573"/>
              <a:ext cx="5738219" cy="2131154"/>
              <a:chOff x="-181292" y="-807414"/>
              <a:chExt cx="5738219" cy="2131154"/>
            </a:xfrm>
          </p:grpSpPr>
          <p:sp>
            <p:nvSpPr>
              <p:cNvPr id="311" name="Google Shape;311;p16"/>
              <p:cNvSpPr txBox="1"/>
              <p:nvPr/>
            </p:nvSpPr>
            <p:spPr>
              <a:xfrm>
                <a:off x="3575727" y="99194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Some Trials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/>
              <p:cNvSpPr txBox="1"/>
              <p:nvPr/>
            </p:nvSpPr>
            <p:spPr>
              <a:xfrm>
                <a:off x="-181292" y="-807414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2618620"/>
            <a:ext cx="2653450" cy="596100"/>
            <a:chOff x="6033350" y="4056000"/>
            <a:chExt cx="2653450" cy="596100"/>
          </a:xfrm>
        </p:grpSpPr>
        <p:sp>
          <p:nvSpPr>
            <p:cNvPr id="321" name="Google Shape;321;p16"/>
            <p:cNvSpPr txBox="1"/>
            <p:nvPr/>
          </p:nvSpPr>
          <p:spPr>
            <a:xfrm>
              <a:off x="6705600" y="4173342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Further Improvements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cxnSpLocks/>
          </p:cNvCxnSpPr>
          <p:nvPr/>
        </p:nvCxnSpPr>
        <p:spPr>
          <a:xfrm>
            <a:off x="6309097" y="1727541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/>
          <p:nvPr/>
        </p:nvSpPr>
        <p:spPr>
          <a:xfrm>
            <a:off x="1661695" y="1122557"/>
            <a:ext cx="5590478" cy="3323062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1891827" y="1319019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grpSp>
        <p:nvGrpSpPr>
          <p:cNvPr id="337" name="Google Shape;337;p17"/>
          <p:cNvGrpSpPr/>
          <p:nvPr/>
        </p:nvGrpSpPr>
        <p:grpSpPr>
          <a:xfrm>
            <a:off x="2046478" y="1475413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6391173" y="1395030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7"/>
          <p:cNvSpPr txBox="1"/>
          <p:nvPr/>
        </p:nvSpPr>
        <p:spPr>
          <a:xfrm>
            <a:off x="2759180" y="1947424"/>
            <a:ext cx="3625640" cy="128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Nowadays, organizations try to increase safety and security among themselves, so, it is important for them to notice who entered the organization and who left.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DF764-2C45-FFC1-710E-0481FAAADFCD}"/>
              </a:ext>
            </a:extLst>
          </p:cNvPr>
          <p:cNvSpPr txBox="1"/>
          <p:nvPr/>
        </p:nvSpPr>
        <p:spPr>
          <a:xfrm>
            <a:off x="2755300" y="3228450"/>
            <a:ext cx="34032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many organizations have their security systems which includes cars license plate detection </a:t>
            </a:r>
            <a:r>
              <a:rPr lang="en-US" dirty="0" err="1"/>
              <a:t>Sydtem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-229944" y="282961"/>
            <a:ext cx="5386809" cy="412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 and Annotation</a:t>
            </a:r>
            <a:endParaRPr dirty="0"/>
          </a:p>
        </p:txBody>
      </p:sp>
      <p:grpSp>
        <p:nvGrpSpPr>
          <p:cNvPr id="2338" name="Google Shape;2338;p45"/>
          <p:cNvGrpSpPr/>
          <p:nvPr/>
        </p:nvGrpSpPr>
        <p:grpSpPr>
          <a:xfrm>
            <a:off x="185610" y="3157883"/>
            <a:ext cx="1667683" cy="1576861"/>
            <a:chOff x="3124753" y="2097067"/>
            <a:chExt cx="2904005" cy="26844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22794C-01AC-6B59-5948-A42D060F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884" y="1213894"/>
            <a:ext cx="2886797" cy="1561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B99B5-AD22-4385-D4CE-7AEC50367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466" y="2122143"/>
            <a:ext cx="2505250" cy="1634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EEC79-F590-C0B3-634C-CAA6A07F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772" y="3131887"/>
            <a:ext cx="2635526" cy="14470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743457"/>
            <a:ext cx="2200656" cy="2182368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18"/>
          <p:cNvGrpSpPr/>
          <p:nvPr/>
        </p:nvGrpSpPr>
        <p:grpSpPr>
          <a:xfrm>
            <a:off x="725588" y="2304287"/>
            <a:ext cx="1599059" cy="1108887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Trials : Trial 1</a:t>
            </a:r>
            <a:endParaRPr dirty="0"/>
          </a:p>
        </p:txBody>
      </p:sp>
      <p:sp>
        <p:nvSpPr>
          <p:cNvPr id="414" name="Google Shape;414;p18"/>
          <p:cNvSpPr/>
          <p:nvPr/>
        </p:nvSpPr>
        <p:spPr>
          <a:xfrm>
            <a:off x="1369585" y="2660619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442743" y="2719454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8"/>
          <p:cNvSpPr/>
          <p:nvPr/>
        </p:nvSpPr>
        <p:spPr>
          <a:xfrm>
            <a:off x="2291049" y="2011631"/>
            <a:ext cx="1305258" cy="1500779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45" name="Google Shape;445;p18"/>
          <p:cNvSpPr/>
          <p:nvPr/>
        </p:nvSpPr>
        <p:spPr>
          <a:xfrm>
            <a:off x="1418451" y="2733572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text, sign, close&#10;&#10;Description automatically generated">
            <a:extLst>
              <a:ext uri="{FF2B5EF4-FFF2-40B4-BE49-F238E27FC236}">
                <a16:creationId xmlns:a16="http://schemas.microsoft.com/office/drawing/2014/main" id="{A21B04E4-E521-1ACA-2EC7-11414C510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87" y="2123264"/>
            <a:ext cx="1305259" cy="1305259"/>
          </a:xfrm>
          <a:prstGeom prst="rect">
            <a:avLst/>
          </a:prstGeom>
        </p:spPr>
      </p:pic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55E52EB-A938-D8A3-BECC-40BE501C4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89" y="1202300"/>
            <a:ext cx="3658726" cy="3147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2723EB-1E7E-DA87-7DCB-B8D72006E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10" y="1291573"/>
            <a:ext cx="2265105" cy="29390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Trial 2</a:t>
            </a:r>
            <a:endParaRPr dirty="0"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60" name="Google Shape;362;p18">
            <a:extLst>
              <a:ext uri="{FF2B5EF4-FFF2-40B4-BE49-F238E27FC236}">
                <a16:creationId xmlns:a16="http://schemas.microsoft.com/office/drawing/2014/main" id="{3AA055E6-0C2F-18D1-B51A-320A1E0E3307}"/>
              </a:ext>
            </a:extLst>
          </p:cNvPr>
          <p:cNvGrpSpPr/>
          <p:nvPr/>
        </p:nvGrpSpPr>
        <p:grpSpPr>
          <a:xfrm>
            <a:off x="6526265" y="1736823"/>
            <a:ext cx="603082" cy="426514"/>
            <a:chOff x="851113" y="2915825"/>
            <a:chExt cx="2133450" cy="1431550"/>
          </a:xfrm>
        </p:grpSpPr>
        <p:sp>
          <p:nvSpPr>
            <p:cNvPr id="61" name="Google Shape;363;p18">
              <a:extLst>
                <a:ext uri="{FF2B5EF4-FFF2-40B4-BE49-F238E27FC236}">
                  <a16:creationId xmlns:a16="http://schemas.microsoft.com/office/drawing/2014/main" id="{38EEC33D-E8FA-A4C2-446E-7DC59CB27921}"/>
                </a:ext>
              </a:extLst>
            </p:cNvPr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2" name="Google Shape;364;p18">
              <a:extLst>
                <a:ext uri="{FF2B5EF4-FFF2-40B4-BE49-F238E27FC236}">
                  <a16:creationId xmlns:a16="http://schemas.microsoft.com/office/drawing/2014/main" id="{BFF32979-53E7-7A22-60FB-96155DF80BDD}"/>
                </a:ext>
              </a:extLst>
            </p:cNvPr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3" name="Google Shape;365;p18">
              <a:extLst>
                <a:ext uri="{FF2B5EF4-FFF2-40B4-BE49-F238E27FC236}">
                  <a16:creationId xmlns:a16="http://schemas.microsoft.com/office/drawing/2014/main" id="{F3FEE75B-82A7-50A9-F8A4-8FE9B88A7DC8}"/>
                </a:ext>
              </a:extLst>
            </p:cNvPr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0" name="Google Shape;366;p18">
              <a:extLst>
                <a:ext uri="{FF2B5EF4-FFF2-40B4-BE49-F238E27FC236}">
                  <a16:creationId xmlns:a16="http://schemas.microsoft.com/office/drawing/2014/main" id="{2BFB58BA-3845-3E86-12EE-CEFA21AE0E1F}"/>
                </a:ext>
              </a:extLst>
            </p:cNvPr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1" name="Google Shape;367;p18">
              <a:extLst>
                <a:ext uri="{FF2B5EF4-FFF2-40B4-BE49-F238E27FC236}">
                  <a16:creationId xmlns:a16="http://schemas.microsoft.com/office/drawing/2014/main" id="{B8D7386F-25C3-7A52-3118-CBB592E87866}"/>
                </a:ext>
              </a:extLst>
            </p:cNvPr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2" name="Google Shape;368;p18">
              <a:extLst>
                <a:ext uri="{FF2B5EF4-FFF2-40B4-BE49-F238E27FC236}">
                  <a16:creationId xmlns:a16="http://schemas.microsoft.com/office/drawing/2014/main" id="{B51A0FC9-BBA1-214C-42A4-788C39A4C504}"/>
                </a:ext>
              </a:extLst>
            </p:cNvPr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3" name="Google Shape;369;p18">
              <a:extLst>
                <a:ext uri="{FF2B5EF4-FFF2-40B4-BE49-F238E27FC236}">
                  <a16:creationId xmlns:a16="http://schemas.microsoft.com/office/drawing/2014/main" id="{06418F19-E8C6-633A-C01E-5797BE8DED7A}"/>
                </a:ext>
              </a:extLst>
            </p:cNvPr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4" name="Google Shape;370;p18">
              <a:extLst>
                <a:ext uri="{FF2B5EF4-FFF2-40B4-BE49-F238E27FC236}">
                  <a16:creationId xmlns:a16="http://schemas.microsoft.com/office/drawing/2014/main" id="{AF1E1D48-FA7B-6D0A-6312-2136872752B6}"/>
                </a:ext>
              </a:extLst>
            </p:cNvPr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5" name="Google Shape;371;p18">
              <a:extLst>
                <a:ext uri="{FF2B5EF4-FFF2-40B4-BE49-F238E27FC236}">
                  <a16:creationId xmlns:a16="http://schemas.microsoft.com/office/drawing/2014/main" id="{007C6976-000B-6E6A-1085-CA1DA950CD56}"/>
                </a:ext>
              </a:extLst>
            </p:cNvPr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6" name="Google Shape;372;p18">
              <a:extLst>
                <a:ext uri="{FF2B5EF4-FFF2-40B4-BE49-F238E27FC236}">
                  <a16:creationId xmlns:a16="http://schemas.microsoft.com/office/drawing/2014/main" id="{69A535C8-300E-0F47-9965-472AA8707886}"/>
                </a:ext>
              </a:extLst>
            </p:cNvPr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7" name="Google Shape;373;p18">
              <a:extLst>
                <a:ext uri="{FF2B5EF4-FFF2-40B4-BE49-F238E27FC236}">
                  <a16:creationId xmlns:a16="http://schemas.microsoft.com/office/drawing/2014/main" id="{82E15F19-8540-8349-DC71-03710DE90973}"/>
                </a:ext>
              </a:extLst>
            </p:cNvPr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8" name="Google Shape;374;p18">
              <a:extLst>
                <a:ext uri="{FF2B5EF4-FFF2-40B4-BE49-F238E27FC236}">
                  <a16:creationId xmlns:a16="http://schemas.microsoft.com/office/drawing/2014/main" id="{3270F3D4-B117-7861-C114-427238E0E6EC}"/>
                </a:ext>
              </a:extLst>
            </p:cNvPr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9" name="Google Shape;375;p18">
              <a:extLst>
                <a:ext uri="{FF2B5EF4-FFF2-40B4-BE49-F238E27FC236}">
                  <a16:creationId xmlns:a16="http://schemas.microsoft.com/office/drawing/2014/main" id="{1D2080D5-A996-53DF-673E-0C9C5DA20036}"/>
                </a:ext>
              </a:extLst>
            </p:cNvPr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0" name="Google Shape;376;p18">
              <a:extLst>
                <a:ext uri="{FF2B5EF4-FFF2-40B4-BE49-F238E27FC236}">
                  <a16:creationId xmlns:a16="http://schemas.microsoft.com/office/drawing/2014/main" id="{7ADC87DF-542B-C6E7-E360-2E1EB3DFE088}"/>
                </a:ext>
              </a:extLst>
            </p:cNvPr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1" name="Google Shape;377;p18">
              <a:extLst>
                <a:ext uri="{FF2B5EF4-FFF2-40B4-BE49-F238E27FC236}">
                  <a16:creationId xmlns:a16="http://schemas.microsoft.com/office/drawing/2014/main" id="{3CED156A-FE33-674A-1D12-BEC64B2C28A2}"/>
                </a:ext>
              </a:extLst>
            </p:cNvPr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2" name="Google Shape;378;p18">
              <a:extLst>
                <a:ext uri="{FF2B5EF4-FFF2-40B4-BE49-F238E27FC236}">
                  <a16:creationId xmlns:a16="http://schemas.microsoft.com/office/drawing/2014/main" id="{9EE2F90A-2B22-AB50-1E92-99CF3ED21F6C}"/>
                </a:ext>
              </a:extLst>
            </p:cNvPr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3" name="Google Shape;379;p18">
              <a:extLst>
                <a:ext uri="{FF2B5EF4-FFF2-40B4-BE49-F238E27FC236}">
                  <a16:creationId xmlns:a16="http://schemas.microsoft.com/office/drawing/2014/main" id="{971AFD21-3D82-03FB-3071-8EA3D9086ACF}"/>
                </a:ext>
              </a:extLst>
            </p:cNvPr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4" name="Google Shape;380;p18">
              <a:extLst>
                <a:ext uri="{FF2B5EF4-FFF2-40B4-BE49-F238E27FC236}">
                  <a16:creationId xmlns:a16="http://schemas.microsoft.com/office/drawing/2014/main" id="{42764A43-B9F5-1049-F95E-F1DAA2292319}"/>
                </a:ext>
              </a:extLst>
            </p:cNvPr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5" name="Google Shape;381;p18">
              <a:extLst>
                <a:ext uri="{FF2B5EF4-FFF2-40B4-BE49-F238E27FC236}">
                  <a16:creationId xmlns:a16="http://schemas.microsoft.com/office/drawing/2014/main" id="{A6C2681D-5B28-99CD-1886-C0D98221AFB4}"/>
                </a:ext>
              </a:extLst>
            </p:cNvPr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6" name="Google Shape;382;p18">
              <a:extLst>
                <a:ext uri="{FF2B5EF4-FFF2-40B4-BE49-F238E27FC236}">
                  <a16:creationId xmlns:a16="http://schemas.microsoft.com/office/drawing/2014/main" id="{3CCF79C8-ADDC-0B8D-9494-9796AD0F79FB}"/>
                </a:ext>
              </a:extLst>
            </p:cNvPr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7" name="Google Shape;383;p18">
              <a:extLst>
                <a:ext uri="{FF2B5EF4-FFF2-40B4-BE49-F238E27FC236}">
                  <a16:creationId xmlns:a16="http://schemas.microsoft.com/office/drawing/2014/main" id="{D86EE55F-42BC-476F-BEEA-A55C4DD02494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8" name="Google Shape;384;p18">
              <a:extLst>
                <a:ext uri="{FF2B5EF4-FFF2-40B4-BE49-F238E27FC236}">
                  <a16:creationId xmlns:a16="http://schemas.microsoft.com/office/drawing/2014/main" id="{71E5B23A-1A69-1F37-068B-67ED16ABA765}"/>
                </a:ext>
              </a:extLst>
            </p:cNvPr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9" name="Google Shape;385;p18">
              <a:extLst>
                <a:ext uri="{FF2B5EF4-FFF2-40B4-BE49-F238E27FC236}">
                  <a16:creationId xmlns:a16="http://schemas.microsoft.com/office/drawing/2014/main" id="{49059377-2CAE-4F1D-2299-B38BBFECEBCB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0" name="Google Shape;386;p18">
              <a:extLst>
                <a:ext uri="{FF2B5EF4-FFF2-40B4-BE49-F238E27FC236}">
                  <a16:creationId xmlns:a16="http://schemas.microsoft.com/office/drawing/2014/main" id="{E9B75AFF-C997-B580-C383-DFAA16D5B27B}"/>
                </a:ext>
              </a:extLst>
            </p:cNvPr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1" name="Google Shape;387;p18">
              <a:extLst>
                <a:ext uri="{FF2B5EF4-FFF2-40B4-BE49-F238E27FC236}">
                  <a16:creationId xmlns:a16="http://schemas.microsoft.com/office/drawing/2014/main" id="{EE7549F3-BEE7-DEFA-D67A-4318D5E27FBF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2" name="Google Shape;388;p18">
              <a:extLst>
                <a:ext uri="{FF2B5EF4-FFF2-40B4-BE49-F238E27FC236}">
                  <a16:creationId xmlns:a16="http://schemas.microsoft.com/office/drawing/2014/main" id="{8439CE3B-70B4-BA0E-5A15-9A5CA76C2CE1}"/>
                </a:ext>
              </a:extLst>
            </p:cNvPr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3" name="Google Shape;389;p18">
              <a:extLst>
                <a:ext uri="{FF2B5EF4-FFF2-40B4-BE49-F238E27FC236}">
                  <a16:creationId xmlns:a16="http://schemas.microsoft.com/office/drawing/2014/main" id="{34EAB6C7-C354-3E70-34C4-3F7C570534AF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4" name="Google Shape;390;p18">
              <a:extLst>
                <a:ext uri="{FF2B5EF4-FFF2-40B4-BE49-F238E27FC236}">
                  <a16:creationId xmlns:a16="http://schemas.microsoft.com/office/drawing/2014/main" id="{6D606408-94B2-383C-A8FE-FAAF4577EA67}"/>
                </a:ext>
              </a:extLst>
            </p:cNvPr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5" name="Google Shape;391;p18">
              <a:extLst>
                <a:ext uri="{FF2B5EF4-FFF2-40B4-BE49-F238E27FC236}">
                  <a16:creationId xmlns:a16="http://schemas.microsoft.com/office/drawing/2014/main" id="{91DD8630-10EC-82D0-E24A-94E263886CE6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6" name="Google Shape;392;p18">
              <a:extLst>
                <a:ext uri="{FF2B5EF4-FFF2-40B4-BE49-F238E27FC236}">
                  <a16:creationId xmlns:a16="http://schemas.microsoft.com/office/drawing/2014/main" id="{0B289147-717C-38E9-2D1B-55A32093C876}"/>
                </a:ext>
              </a:extLst>
            </p:cNvPr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7" name="Google Shape;393;p18">
              <a:extLst>
                <a:ext uri="{FF2B5EF4-FFF2-40B4-BE49-F238E27FC236}">
                  <a16:creationId xmlns:a16="http://schemas.microsoft.com/office/drawing/2014/main" id="{A0258385-F774-F517-EDE8-D41C949D3ED2}"/>
                </a:ext>
              </a:extLst>
            </p:cNvPr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8" name="Google Shape;394;p18">
              <a:extLst>
                <a:ext uri="{FF2B5EF4-FFF2-40B4-BE49-F238E27FC236}">
                  <a16:creationId xmlns:a16="http://schemas.microsoft.com/office/drawing/2014/main" id="{F6CBA268-564F-1C1B-B2FC-FA68ED4D2973}"/>
                </a:ext>
              </a:extLst>
            </p:cNvPr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9" name="Google Shape;395;p18">
              <a:extLst>
                <a:ext uri="{FF2B5EF4-FFF2-40B4-BE49-F238E27FC236}">
                  <a16:creationId xmlns:a16="http://schemas.microsoft.com/office/drawing/2014/main" id="{3EDD66F5-7D04-3603-B07F-B603CF441837}"/>
                </a:ext>
              </a:extLst>
            </p:cNvPr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0" name="Google Shape;396;p18">
              <a:extLst>
                <a:ext uri="{FF2B5EF4-FFF2-40B4-BE49-F238E27FC236}">
                  <a16:creationId xmlns:a16="http://schemas.microsoft.com/office/drawing/2014/main" id="{2629E71C-87F2-744A-7E0B-08CDB5EA7C8B}"/>
                </a:ext>
              </a:extLst>
            </p:cNvPr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1" name="Google Shape;397;p18">
              <a:extLst>
                <a:ext uri="{FF2B5EF4-FFF2-40B4-BE49-F238E27FC236}">
                  <a16:creationId xmlns:a16="http://schemas.microsoft.com/office/drawing/2014/main" id="{3FB28C67-29E6-0B7A-F14C-317F0B825E9F}"/>
                </a:ext>
              </a:extLst>
            </p:cNvPr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2" name="Google Shape;398;p18">
              <a:extLst>
                <a:ext uri="{FF2B5EF4-FFF2-40B4-BE49-F238E27FC236}">
                  <a16:creationId xmlns:a16="http://schemas.microsoft.com/office/drawing/2014/main" id="{31C247A6-4196-9721-99E3-B12567EFD005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3" name="Google Shape;399;p18">
              <a:extLst>
                <a:ext uri="{FF2B5EF4-FFF2-40B4-BE49-F238E27FC236}">
                  <a16:creationId xmlns:a16="http://schemas.microsoft.com/office/drawing/2014/main" id="{831259D8-39F2-BCBF-9AF6-F0A8A848327B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4" name="Google Shape;400;p18">
              <a:extLst>
                <a:ext uri="{FF2B5EF4-FFF2-40B4-BE49-F238E27FC236}">
                  <a16:creationId xmlns:a16="http://schemas.microsoft.com/office/drawing/2014/main" id="{72C35F66-4C69-9EB4-6651-2339556E8811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5" name="Google Shape;401;p18">
              <a:extLst>
                <a:ext uri="{FF2B5EF4-FFF2-40B4-BE49-F238E27FC236}">
                  <a16:creationId xmlns:a16="http://schemas.microsoft.com/office/drawing/2014/main" id="{135AB50A-67C4-B16A-873B-AD84FCAF51B1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" name="Google Shape;402;p18">
              <a:extLst>
                <a:ext uri="{FF2B5EF4-FFF2-40B4-BE49-F238E27FC236}">
                  <a16:creationId xmlns:a16="http://schemas.microsoft.com/office/drawing/2014/main" id="{27B113D6-7C5C-E429-5BEF-31EA6B3ADDD1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" name="Google Shape;403;p18">
              <a:extLst>
                <a:ext uri="{FF2B5EF4-FFF2-40B4-BE49-F238E27FC236}">
                  <a16:creationId xmlns:a16="http://schemas.microsoft.com/office/drawing/2014/main" id="{39582C61-F8B4-1326-D20B-052DF5BA5A79}"/>
                </a:ext>
              </a:extLst>
            </p:cNvPr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8" name="Google Shape;404;p18">
              <a:extLst>
                <a:ext uri="{FF2B5EF4-FFF2-40B4-BE49-F238E27FC236}">
                  <a16:creationId xmlns:a16="http://schemas.microsoft.com/office/drawing/2014/main" id="{DB42B8ED-9EE5-3F40-E1FC-02A10451A42D}"/>
                </a:ext>
              </a:extLst>
            </p:cNvPr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9" name="Google Shape;405;p18">
              <a:extLst>
                <a:ext uri="{FF2B5EF4-FFF2-40B4-BE49-F238E27FC236}">
                  <a16:creationId xmlns:a16="http://schemas.microsoft.com/office/drawing/2014/main" id="{73A923E2-34C4-3D6D-A8FE-124D9F83E1E3}"/>
                </a:ext>
              </a:extLst>
            </p:cNvPr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46" name="Google Shape;406;p18">
              <a:extLst>
                <a:ext uri="{FF2B5EF4-FFF2-40B4-BE49-F238E27FC236}">
                  <a16:creationId xmlns:a16="http://schemas.microsoft.com/office/drawing/2014/main" id="{BECF8B06-84F2-0A16-AAC5-F9B0CED6C54A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47" name="Google Shape;407;p18">
              <a:extLst>
                <a:ext uri="{FF2B5EF4-FFF2-40B4-BE49-F238E27FC236}">
                  <a16:creationId xmlns:a16="http://schemas.microsoft.com/office/drawing/2014/main" id="{DBA8498B-87B1-380D-2574-5F8478E79816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48" name="Google Shape;408;p18">
              <a:extLst>
                <a:ext uri="{FF2B5EF4-FFF2-40B4-BE49-F238E27FC236}">
                  <a16:creationId xmlns:a16="http://schemas.microsoft.com/office/drawing/2014/main" id="{F5BE2A4D-2AD4-8F92-30EF-938059C6B056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49" name="Google Shape;409;p18">
              <a:extLst>
                <a:ext uri="{FF2B5EF4-FFF2-40B4-BE49-F238E27FC236}">
                  <a16:creationId xmlns:a16="http://schemas.microsoft.com/office/drawing/2014/main" id="{BCA1E0EE-0E38-ED24-DC31-1E5E3DC7A553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50" name="Google Shape;410;p18">
              <a:extLst>
                <a:ext uri="{FF2B5EF4-FFF2-40B4-BE49-F238E27FC236}">
                  <a16:creationId xmlns:a16="http://schemas.microsoft.com/office/drawing/2014/main" id="{EDA03605-38DE-BBCD-A692-7D8C4594E301}"/>
                </a:ext>
              </a:extLst>
            </p:cNvPr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51" name="Google Shape;411;p18">
              <a:extLst>
                <a:ext uri="{FF2B5EF4-FFF2-40B4-BE49-F238E27FC236}">
                  <a16:creationId xmlns:a16="http://schemas.microsoft.com/office/drawing/2014/main" id="{EA8BD0FD-A2A5-2157-6A06-0303CC001CE0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452" name="Google Shape;488;p19">
            <a:extLst>
              <a:ext uri="{FF2B5EF4-FFF2-40B4-BE49-F238E27FC236}">
                <a16:creationId xmlns:a16="http://schemas.microsoft.com/office/drawing/2014/main" id="{26F9F382-0B6F-E312-FCEB-CF7C0423D8EA}"/>
              </a:ext>
            </a:extLst>
          </p:cNvPr>
          <p:cNvSpPr/>
          <p:nvPr/>
        </p:nvSpPr>
        <p:spPr>
          <a:xfrm>
            <a:off x="6747458" y="1863531"/>
            <a:ext cx="157279" cy="1467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55" name="Picture 454" descr="Graphical user interface&#10;&#10;Description automatically generated">
            <a:extLst>
              <a:ext uri="{FF2B5EF4-FFF2-40B4-BE49-F238E27FC236}">
                <a16:creationId xmlns:a16="http://schemas.microsoft.com/office/drawing/2014/main" id="{E8DB688B-8615-257F-E34C-CA5A2C071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79127"/>
            <a:ext cx="8945045" cy="37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C432-F388-2D05-A03F-CB008D83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Trial 3</a:t>
            </a:r>
          </a:p>
        </p:txBody>
      </p:sp>
      <p:pic>
        <p:nvPicPr>
          <p:cNvPr id="4" name="Picture 3" descr="A picture containing text, transport, car&#10;&#10;Description automatically generated">
            <a:extLst>
              <a:ext uri="{FF2B5EF4-FFF2-40B4-BE49-F238E27FC236}">
                <a16:creationId xmlns:a16="http://schemas.microsoft.com/office/drawing/2014/main" id="{DEB379E3-1743-DBE8-6EDF-3F6CB122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50061"/>
            <a:ext cx="3479180" cy="341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4D6D-871B-08B1-5C8C-08D1B2442E4A}"/>
              </a:ext>
            </a:extLst>
          </p:cNvPr>
          <p:cNvSpPr txBox="1"/>
          <p:nvPr/>
        </p:nvSpPr>
        <p:spPr>
          <a:xfrm>
            <a:off x="3648545" y="1116314"/>
            <a:ext cx="51015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 Using VGG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2- Accuracy 60%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 Time consuming and has problem to detect more than item in image with xml file</a:t>
            </a:r>
          </a:p>
        </p:txBody>
      </p:sp>
    </p:spTree>
    <p:extLst>
      <p:ext uri="{BB962C8B-B14F-4D97-AF65-F5344CB8AC3E}">
        <p14:creationId xmlns:p14="http://schemas.microsoft.com/office/powerpoint/2010/main" val="310412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5972-D8E7-F1E7-CDE3-FE303820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Trial 4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CA1882A-5E53-0CE4-3B3A-75FEC99F6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82875"/>
            <a:ext cx="3345366" cy="3226879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072DB48-4CDA-0A98-23C9-2E1422D8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05" y="987948"/>
            <a:ext cx="5084956" cy="3021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65807-EB72-60EC-D1D1-A6506B552F69}"/>
              </a:ext>
            </a:extLst>
          </p:cNvPr>
          <p:cNvSpPr txBox="1"/>
          <p:nvPr/>
        </p:nvSpPr>
        <p:spPr>
          <a:xfrm>
            <a:off x="236272" y="4357973"/>
            <a:ext cx="837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1-Convert all labels to label encoding 2- convert it to set of sequences and attach image to its labels to let shape(27,128,128,3)</a:t>
            </a:r>
          </a:p>
        </p:txBody>
      </p:sp>
    </p:spTree>
    <p:extLst>
      <p:ext uri="{BB962C8B-B14F-4D97-AF65-F5344CB8AC3E}">
        <p14:creationId xmlns:p14="http://schemas.microsoft.com/office/powerpoint/2010/main" val="63140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YOLO?</a:t>
            </a:r>
            <a:endParaRPr dirty="0"/>
          </a:p>
        </p:txBody>
      </p:sp>
      <p:grpSp>
        <p:nvGrpSpPr>
          <p:cNvPr id="493" name="Google Shape;493;p19"/>
          <p:cNvGrpSpPr/>
          <p:nvPr/>
        </p:nvGrpSpPr>
        <p:grpSpPr>
          <a:xfrm>
            <a:off x="618744" y="968246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CF5817-177F-9588-5CBA-688B98A6C905}"/>
              </a:ext>
            </a:extLst>
          </p:cNvPr>
          <p:cNvSpPr txBox="1"/>
          <p:nvPr/>
        </p:nvSpPr>
        <p:spPr>
          <a:xfrm>
            <a:off x="2659803" y="1659007"/>
            <a:ext cx="51015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 YOLO is one stage Detector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2- YOLO is a much faster algorithm than its counterparts.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 It’s high accuracy in predictions and a better Intersection over Union in bounding boxes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250</Words>
  <Application>Microsoft Office PowerPoint</Application>
  <PresentationFormat>On-screen Show (16:9)</PresentationFormat>
  <Paragraphs>50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Proxima Nova</vt:lpstr>
      <vt:lpstr>Fira Sans Extra Condensed SemiBold</vt:lpstr>
      <vt:lpstr>Fira Sans Extra Condensed</vt:lpstr>
      <vt:lpstr>Roboto</vt:lpstr>
      <vt:lpstr>Proxima Nova Semibold</vt:lpstr>
      <vt:lpstr>Arial</vt:lpstr>
      <vt:lpstr>Machine Learning Infographics by Slidesgo</vt:lpstr>
      <vt:lpstr>Slidesgo Final Pages</vt:lpstr>
      <vt:lpstr>License Plate Detection </vt:lpstr>
      <vt:lpstr>Agenda</vt:lpstr>
      <vt:lpstr>Problem Statement</vt:lpstr>
      <vt:lpstr>Data Collection and Annotation</vt:lpstr>
      <vt:lpstr>Some Trials : Trial 1</vt:lpstr>
      <vt:lpstr>Trial 2</vt:lpstr>
      <vt:lpstr>Trial 3</vt:lpstr>
      <vt:lpstr>Trial 4</vt:lpstr>
      <vt:lpstr>Why YOLO?</vt:lpstr>
      <vt:lpstr>Why Object Detection?</vt:lpstr>
      <vt:lpstr>How YOLO Works?</vt:lpstr>
      <vt:lpstr>Our Workflow</vt:lpstr>
      <vt:lpstr>Different Models mAP</vt:lpstr>
      <vt:lpstr>YOLOV7  Model Graphs</vt:lpstr>
      <vt:lpstr>Output Samples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License Plate Detection</dc:title>
  <dc:creator>Omar Khaled</dc:creator>
  <cp:lastModifiedBy>Omar Khaled</cp:lastModifiedBy>
  <cp:revision>6</cp:revision>
  <dcterms:modified xsi:type="dcterms:W3CDTF">2023-01-13T19:39:02Z</dcterms:modified>
</cp:coreProperties>
</file>